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2/2/2025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1597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433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453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9"/>
            <a:ext cx="10077557" cy="9236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041813"/>
            <a:ext cx="10077557" cy="40291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2/2/2025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5717" y="190083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050" name="Picture 2" descr="Bilge BT">
            <a:extLst>
              <a:ext uri="{FF2B5EF4-FFF2-40B4-BE49-F238E27FC236}">
                <a16:creationId xmlns:a16="http://schemas.microsoft.com/office/drawing/2014/main" id="{DBDB6952-4281-8AB9-066A-669D634CA0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439" y="6356350"/>
            <a:ext cx="1262062" cy="47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856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66937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9"/>
            <a:ext cx="10077557" cy="7254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1914525"/>
            <a:ext cx="4645152" cy="42624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1914525"/>
            <a:ext cx="4611138" cy="4262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5717" y="1693722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5" name="Picture 2" descr="Bilge BT">
            <a:extLst>
              <a:ext uri="{FF2B5EF4-FFF2-40B4-BE49-F238E27FC236}">
                <a16:creationId xmlns:a16="http://schemas.microsoft.com/office/drawing/2014/main" id="{D99B12CB-8B9A-E809-F497-F627B40AFE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439" y="6356350"/>
            <a:ext cx="1262062" cy="47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317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2/2/2025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8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2/2/2025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140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2/2/2025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018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1436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00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2/2/2025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9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BA0C11D-BE91-16F4-5E23-13A34F14B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328232"/>
            <a:ext cx="4114800" cy="2772477"/>
          </a:xfrm>
        </p:spPr>
        <p:txBody>
          <a:bodyPr>
            <a:normAutofit/>
          </a:bodyPr>
          <a:lstStyle/>
          <a:p>
            <a:r>
              <a:rPr lang="tr-TR" dirty="0"/>
              <a:t>MATEMATİK ve BİLGİSAYAR BİLİMİ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5CC47A3-C480-E0CB-541F-5549D7426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871696"/>
            <a:ext cx="4114800" cy="2215152"/>
          </a:xfrm>
        </p:spPr>
        <p:txBody>
          <a:bodyPr>
            <a:normAutofit/>
          </a:bodyPr>
          <a:lstStyle/>
          <a:p>
            <a:r>
              <a:rPr lang="tr-TR" dirty="0"/>
              <a:t>Sınıf:</a:t>
            </a:r>
          </a:p>
          <a:p>
            <a:r>
              <a:rPr lang="tr-TR" dirty="0"/>
              <a:t>Öğrencilerin Ad-Soyadları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52C2BA4-3BBE-4D22-A0D9-8D2A7B8F1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5918708"/>
            <a:ext cx="4187283" cy="93929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3" descr="Bir üst görünümde degrade pastel renkleri">
            <a:extLst>
              <a:ext uri="{FF2B5EF4-FFF2-40B4-BE49-F238E27FC236}">
                <a16:creationId xmlns:a16="http://schemas.microsoft.com/office/drawing/2014/main" id="{5131DE8A-B045-D861-5CF2-81185E1008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98" r="6130" b="2"/>
          <a:stretch/>
        </p:blipFill>
        <p:spPr>
          <a:xfrm>
            <a:off x="5334000" y="10"/>
            <a:ext cx="6858000" cy="6855654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2AA7049-B18D-49D6-AD7D-DBB9E19F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713190" y="-534982"/>
            <a:ext cx="943826" cy="2013794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50DB66-16D1-4953-A6E3-FCA3DC5F2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35690" y="328232"/>
            <a:ext cx="886142" cy="693398"/>
            <a:chOff x="10948005" y="3379098"/>
            <a:chExt cx="868640" cy="679702"/>
          </a:xfrm>
          <a:solidFill>
            <a:schemeClr val="accent6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698AB2F-1D17-4249-81CB-9A41D46B8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301961-8687-4ADB-8043-4065F470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9DC20816-893A-4201-AA91-22F71E46F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866D1F4E-BA21-44F3-A97A-E979C5FE78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35EADCB-1DB5-4B69-892B-14567F5280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aphic 78">
            <a:extLst>
              <a:ext uri="{FF2B5EF4-FFF2-40B4-BE49-F238E27FC236}">
                <a16:creationId xmlns:a16="http://schemas.microsoft.com/office/drawing/2014/main" id="{06B4C967-D337-479B-87CA-7587B7FCF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352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3" name="Graphic 78">
              <a:extLst>
                <a:ext uri="{FF2B5EF4-FFF2-40B4-BE49-F238E27FC236}">
                  <a16:creationId xmlns:a16="http://schemas.microsoft.com/office/drawing/2014/main" id="{6EF1A9DB-7052-4254-8534-9AAED6F6B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aphic 78">
              <a:extLst>
                <a:ext uri="{FF2B5EF4-FFF2-40B4-BE49-F238E27FC236}">
                  <a16:creationId xmlns:a16="http://schemas.microsoft.com/office/drawing/2014/main" id="{55D44775-F9E3-4142-8CDB-277AEF2F38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5" name="Graphic 78">
                <a:extLst>
                  <a:ext uri="{FF2B5EF4-FFF2-40B4-BE49-F238E27FC236}">
                    <a16:creationId xmlns:a16="http://schemas.microsoft.com/office/drawing/2014/main" id="{93BB9C83-6DC3-450C-BFAD-0CB5EAD294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Graphic 78">
                <a:extLst>
                  <a:ext uri="{FF2B5EF4-FFF2-40B4-BE49-F238E27FC236}">
                    <a16:creationId xmlns:a16="http://schemas.microsoft.com/office/drawing/2014/main" id="{4E01AF91-A65B-4AE1-96C9-4168BD8F90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id="{0AD45C08-DFB9-441F-A901-BCB9B03058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E05BEC0E-4EE4-42C4-BF0B-15F9AC5181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28" name="Picture 4" descr="Bilge BT">
            <a:extLst>
              <a:ext uri="{FF2B5EF4-FFF2-40B4-BE49-F238E27FC236}">
                <a16:creationId xmlns:a16="http://schemas.microsoft.com/office/drawing/2014/main" id="{8A898A20-20F8-6490-3C59-CB9E26A5A3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281" y="5825191"/>
            <a:ext cx="2586564" cy="9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BM 100 Yaşında! - Burak Kutbay'ın Kişisel Blog'u |">
            <a:extLst>
              <a:ext uri="{FF2B5EF4-FFF2-40B4-BE49-F238E27FC236}">
                <a16:creationId xmlns:a16="http://schemas.microsoft.com/office/drawing/2014/main" id="{77831927-A786-E047-44F9-AE1DA5886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48" y="1244839"/>
            <a:ext cx="5802990" cy="4193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196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F55BDB-3939-BBB4-59EB-B49AC483C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İlk Bilgisayar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2E37BD-534E-B8BB-993C-BD89AB4D1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53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8FA2F8-FB2A-42A9-086C-410B593F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Pascal hesap makinesi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E49BC8-69CB-D8D7-AA04-0D9BA1D60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931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319691-8798-499F-C28E-B21298F2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9"/>
            <a:ext cx="11148123" cy="923604"/>
          </a:xfrm>
        </p:spPr>
        <p:txBody>
          <a:bodyPr>
            <a:normAutofit fontScale="90000"/>
          </a:bodyPr>
          <a:lstStyle/>
          <a:p>
            <a:r>
              <a:rPr lang="tr-TR" dirty="0"/>
              <a:t>İlk Elektronik Bilgisayar Nedir? Özelliklerini yazalım.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AFB55D-04FD-D09E-C633-DF3B30B02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554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E5F54A-3B31-840C-988F-EFBDED6A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İlk Elektronik Bilgisayarın Fotoğrafı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BF7BA9-2E61-28EE-E341-3070668B1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6737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7CE0DB-C8C2-EF91-0290-1A31F2DD0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Bilgisayarın babası denilen kişilerden 5 tanesinin adını yazınız.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E4CACA-A7F5-4FA2-E168-1CBEDA40A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156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95E16C-1AE1-E845-E365-E0A8FAE2F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 </a:t>
            </a:r>
            <a:r>
              <a:rPr lang="tr-TR" dirty="0" err="1"/>
              <a:t>Lovelace</a:t>
            </a:r>
            <a:r>
              <a:rPr lang="tr-TR" dirty="0"/>
              <a:t> kimdir?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A3CAB2-B6A9-97B1-EE1B-4CA80CE7A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7" y="2041813"/>
            <a:ext cx="7124763" cy="402911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01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A76D21-80B9-F3DD-3362-CCD74EA95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Bilgisayar tarihinde en çok neleri ilginç buldunuz?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4AA575-AD0D-D1AF-7286-4EA475308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315518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AnalogousFromLightSeedLeftStep">
      <a:dk1>
        <a:srgbClr val="000000"/>
      </a:dk1>
      <a:lt1>
        <a:srgbClr val="FFFFFF"/>
      </a:lt1>
      <a:dk2>
        <a:srgbClr val="41243E"/>
      </a:dk2>
      <a:lt2>
        <a:srgbClr val="E2E6E8"/>
      </a:lt2>
      <a:accent1>
        <a:srgbClr val="C39983"/>
      </a:accent1>
      <a:accent2>
        <a:srgbClr val="BF7A7F"/>
      </a:accent2>
      <a:accent3>
        <a:srgbClr val="CB92AE"/>
      </a:accent3>
      <a:accent4>
        <a:srgbClr val="BF7AB9"/>
      </a:accent4>
      <a:accent5>
        <a:srgbClr val="B892CB"/>
      </a:accent5>
      <a:accent6>
        <a:srgbClr val="8B7ABF"/>
      </a:accent6>
      <a:hlink>
        <a:srgbClr val="5B879D"/>
      </a:hlink>
      <a:folHlink>
        <a:srgbClr val="7F7F7F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50</Words>
  <Application>Microsoft Office PowerPoint</Application>
  <PresentationFormat>Geniş ekran</PresentationFormat>
  <Paragraphs>10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Avenir Next LT Pro</vt:lpstr>
      <vt:lpstr>Avenir Next LT Pro Light</vt:lpstr>
      <vt:lpstr>Georgia Pro Semibold</vt:lpstr>
      <vt:lpstr>RocaVTI</vt:lpstr>
      <vt:lpstr>MATEMATİK ve BİLGİSAYAR BİLİMİ</vt:lpstr>
      <vt:lpstr>İlk Bilgisayar Nedir?</vt:lpstr>
      <vt:lpstr>Pascal hesap makinesi nedir?</vt:lpstr>
      <vt:lpstr>İlk Elektronik Bilgisayar Nedir? Özelliklerini yazalım.</vt:lpstr>
      <vt:lpstr>İlk Elektronik Bilgisayarın Fotoğrafı</vt:lpstr>
      <vt:lpstr>Bilgisayarın babası denilen kişilerden 5 tanesinin adını yazınız.</vt:lpstr>
      <vt:lpstr>Ada Lovelace kimdir?</vt:lpstr>
      <vt:lpstr>Bilgisayar tarihinde en çok neleri ilginç buldunuz?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Seçil Gökçe</dc:creator>
  <cp:lastModifiedBy>Seçil Gökçe</cp:lastModifiedBy>
  <cp:revision>2</cp:revision>
  <dcterms:created xsi:type="dcterms:W3CDTF">2025-02-02T16:12:02Z</dcterms:created>
  <dcterms:modified xsi:type="dcterms:W3CDTF">2025-02-02T16:24:35Z</dcterms:modified>
</cp:coreProperties>
</file>